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5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9" r:id="rId16"/>
    <p:sldId id="311" r:id="rId17"/>
    <p:sldId id="312" r:id="rId18"/>
    <p:sldId id="313" r:id="rId19"/>
    <p:sldId id="314" r:id="rId20"/>
    <p:sldId id="315" r:id="rId21"/>
    <p:sldId id="317" r:id="rId22"/>
    <p:sldId id="318" r:id="rId23"/>
    <p:sldId id="319" r:id="rId24"/>
    <p:sldId id="320" r:id="rId25"/>
    <p:sldId id="321" r:id="rId26"/>
    <p:sldId id="324" r:id="rId27"/>
    <p:sldId id="326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47BDC-686D-427A-9649-F7801E785B7E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FCDE-182D-448E-9D5E-E762BC837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933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47BDC-686D-427A-9649-F7801E785B7E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FCDE-182D-448E-9D5E-E762BC837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083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47BDC-686D-427A-9649-F7801E785B7E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FCDE-182D-448E-9D5E-E762BC837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092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47BDC-686D-427A-9649-F7801E785B7E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FCDE-182D-448E-9D5E-E762BC837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568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47BDC-686D-427A-9649-F7801E785B7E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FCDE-182D-448E-9D5E-E762BC837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84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47BDC-686D-427A-9649-F7801E785B7E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FCDE-182D-448E-9D5E-E762BC837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083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47BDC-686D-427A-9649-F7801E785B7E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FCDE-182D-448E-9D5E-E762BC837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468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47BDC-686D-427A-9649-F7801E785B7E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FCDE-182D-448E-9D5E-E762BC837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433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47BDC-686D-427A-9649-F7801E785B7E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FCDE-182D-448E-9D5E-E762BC837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55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47BDC-686D-427A-9649-F7801E785B7E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FCDE-182D-448E-9D5E-E762BC837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41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47BDC-686D-427A-9649-F7801E785B7E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FCDE-182D-448E-9D5E-E762BC837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45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47BDC-686D-427A-9649-F7801E785B7E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3FCDE-182D-448E-9D5E-E762BC837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45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/url?sa=i&amp;rct=j&amp;q=&amp;esrc=s&amp;frm=1&amp;source=images&amp;cd=&amp;cad=rja&amp;docid=U39l2PDKqSFuTM&amp;tbnid=JR9oKANNf0cwPM:&amp;ved=0CAUQjRw&amp;url=http://www.acclaimclipart.com/free_clipart_images/woman_teacher_in_a_classroom_at_the_blackboard_with_a_pointer_0521-1005-1515-3822.html&amp;ei=611QUsX2FIe5qQGIuIDYAQ&amp;bvm=bv.53537100,d.aWM&amp;psig=AFQjCNEw5sHGDSIUYL6ObTwUwtD_xkUhhg&amp;ust=1381085023592431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acclaimclipart.com/free_clipart_images/woman_teacher_in_a_classroom_at_the_blackboard_with_a_pointer_0521-1005-1515-3822_SMU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60" y="76200"/>
            <a:ext cx="7696200" cy="679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90800" y="685800"/>
            <a:ext cx="472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SYLLABLE TYPES</a:t>
            </a:r>
            <a:endParaRPr lang="en-US" sz="48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87504" y="5105400"/>
            <a:ext cx="472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OPEN SYLLABLES</a:t>
            </a:r>
          </a:p>
          <a:p>
            <a:pPr algn="ctr"/>
            <a:endParaRPr lang="en-US" b="1" dirty="0">
              <a:solidFill>
                <a:srgbClr val="0066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en-US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By Debbie </a:t>
            </a:r>
            <a:r>
              <a:rPr lang="en-US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Rickards</a:t>
            </a:r>
            <a:endParaRPr lang="en-US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74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OPEN &amp; CLOSED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la		</a:t>
            </a:r>
            <a:r>
              <a:rPr lang="en-US" sz="6000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bel</a:t>
            </a:r>
            <a:endParaRPr lang="en-US" sz="6000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US" sz="60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label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88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OPEN &amp; CLOSED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e	go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ego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88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OPEN &amp; CLOSED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i</a:t>
            </a:r>
            <a:r>
              <a:rPr lang="en-US" sz="6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		tem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item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88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OPEN &amp; CLOSED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ho		</a:t>
            </a:r>
            <a:r>
              <a:rPr lang="en-US" sz="6000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tel</a:t>
            </a:r>
            <a:endParaRPr lang="en-US" sz="6000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US" sz="60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hotel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88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OPEN &amp; CLOSED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mi		nus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minus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88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OPEN &amp; CLOSED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hu</a:t>
            </a:r>
            <a:r>
              <a:rPr lang="en-US" sz="6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		man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human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88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OPEN &amp; CLOSED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e		vent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event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88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OPEN &amp; CLOSED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fre</a:t>
            </a:r>
            <a:r>
              <a:rPr lang="en-US" sz="6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		</a:t>
            </a:r>
            <a:r>
              <a:rPr lang="en-US" sz="6000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quent</a:t>
            </a:r>
            <a:endParaRPr lang="en-US" sz="6000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US" sz="60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frequent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88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OPEN &amp; CLOSED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slo</a:t>
            </a:r>
            <a:r>
              <a:rPr lang="en-US" sz="6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		</a:t>
            </a:r>
            <a:r>
              <a:rPr lang="en-US" sz="6000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gan</a:t>
            </a:r>
            <a:endParaRPr lang="en-US" sz="6000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US" sz="60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slogan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88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OPEN &amp; CLOSED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to		</a:t>
            </a:r>
            <a:r>
              <a:rPr lang="en-US" sz="6000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tal</a:t>
            </a:r>
            <a:endParaRPr lang="en-US" sz="6000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US" sz="60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total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88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17979" y="704165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OPEN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17979" y="2438400"/>
            <a:ext cx="680682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An open syllable is a syllable that ends with a single vowel.  The vowel is usually long, and the letter  y  acts as a long vowel.</a:t>
            </a:r>
          </a:p>
        </p:txBody>
      </p:sp>
    </p:spTree>
    <p:extLst>
      <p:ext uri="{BB962C8B-B14F-4D97-AF65-F5344CB8AC3E}">
        <p14:creationId xmlns:p14="http://schemas.microsoft.com/office/powerpoint/2010/main" val="420973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OPEN &amp; CLOSED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pi		lot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pilot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88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OPEN &amp; CLOSED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ro</a:t>
            </a:r>
            <a:r>
              <a:rPr lang="en-US" sz="6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		bot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robot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88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OPEN &amp; CLOSED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o		pen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open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88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OPEN &amp; CLOSED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be		gin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begin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88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OPEN &amp; CLOSED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mo</a:t>
            </a:r>
            <a:r>
              <a:rPr lang="en-US" sz="6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		</a:t>
            </a:r>
            <a:r>
              <a:rPr lang="en-US" sz="6000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tel</a:t>
            </a:r>
            <a:endParaRPr lang="en-US" sz="6000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US" sz="60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motel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88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OPEN &amp; CLOSED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o		pen		</a:t>
            </a:r>
            <a:r>
              <a:rPr lang="en-US" sz="6000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ing</a:t>
            </a:r>
            <a:endParaRPr lang="en-US" sz="6000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US" sz="60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opening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88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OPEN &amp; CLOSED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e		vent		</a:t>
            </a:r>
            <a:r>
              <a:rPr lang="en-US" sz="6000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ful</a:t>
            </a:r>
            <a:endParaRPr lang="en-US" sz="6000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US" sz="60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eventful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88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OPEN &amp; CLOSED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be		gin		</a:t>
            </a:r>
            <a:r>
              <a:rPr lang="en-US" sz="6000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ning</a:t>
            </a:r>
            <a:endParaRPr lang="en-US" sz="6000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US" sz="60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beginning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88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17979" y="704165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OPEN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60796" y="2243365"/>
            <a:ext cx="6477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hi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go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me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my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sky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9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17979" y="704165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OPEN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60796" y="2243365"/>
            <a:ext cx="6477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try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be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she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no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so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78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OPEN &amp; CLOSED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si</a:t>
            </a:r>
            <a:r>
              <a:rPr lang="en-US" sz="6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		lent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silent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34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OPEN &amp; CLOSED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bla</a:t>
            </a:r>
            <a:r>
              <a:rPr lang="en-US" sz="6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		zing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blazing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88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OPEN &amp; CLOSED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li		lac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lilac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88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OPEN &amp; CLOSED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mo</a:t>
            </a:r>
            <a:r>
              <a:rPr lang="en-US" sz="6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		</a:t>
            </a:r>
            <a:r>
              <a:rPr lang="en-US" sz="6000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ment</a:t>
            </a:r>
            <a:endParaRPr lang="en-US" sz="6000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US" sz="60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moment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88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OPEN &amp; CLOSED SYLLABLES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ba</a:t>
            </a:r>
            <a:r>
              <a:rPr lang="en-US" sz="6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		con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bacon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88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167</Words>
  <Application>Microsoft Office PowerPoint</Application>
  <PresentationFormat>On-screen Show (4:3)</PresentationFormat>
  <Paragraphs>110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</dc:creator>
  <cp:lastModifiedBy>Dan</cp:lastModifiedBy>
  <cp:revision>36</cp:revision>
  <dcterms:created xsi:type="dcterms:W3CDTF">2013-10-05T18:40:12Z</dcterms:created>
  <dcterms:modified xsi:type="dcterms:W3CDTF">2017-12-05T20:59:34Z</dcterms:modified>
</cp:coreProperties>
</file>