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1"/>
  </p:handoutMasterIdLst>
  <p:sldIdLst>
    <p:sldId id="257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73" r:id="rId47"/>
    <p:sldId id="374" r:id="rId48"/>
    <p:sldId id="375" r:id="rId49"/>
    <p:sldId id="376" r:id="rId50"/>
    <p:sldId id="377" r:id="rId51"/>
    <p:sldId id="378" r:id="rId52"/>
    <p:sldId id="379" r:id="rId53"/>
    <p:sldId id="380" r:id="rId54"/>
    <p:sldId id="381" r:id="rId55"/>
    <p:sldId id="382" r:id="rId56"/>
    <p:sldId id="383" r:id="rId57"/>
    <p:sldId id="384" r:id="rId58"/>
    <p:sldId id="385" r:id="rId59"/>
    <p:sldId id="386" r:id="rId6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18334-C7CE-4C55-87DF-8C86BD4811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6FB5A-7E80-417E-B0E8-73F4EB54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59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6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3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5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7BDC-686D-427A-9649-F7801E785B7E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U39l2PDKqSFuTM&amp;tbnid=JR9oKANNf0cwPM:&amp;ved=0CAUQjRw&amp;url=http://www.acclaimclipart.com/free_clipart_images/woman_teacher_in_a_classroom_at_the_blackboard_with_a_pointer_0521-1005-1515-3822.html&amp;ei=611QUsX2FIe5qQGIuIDYAQ&amp;bvm=bv.53537100,d.aWM&amp;psig=AFQjCNEw5sHGDSIUYL6ObTwUwtD_xkUhhg&amp;ust=138108502359243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cclaimclipart.com/free_clipart_images/woman_teacher_in_a_classroom_at_the_blackboard_with_a_pointer_0521-1005-1515-3822_SMU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0" y="76200"/>
            <a:ext cx="7696200" cy="679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SYLLABLE TYPES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7504" y="51054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CVe</a:t>
            </a:r>
            <a:r>
              <a:rPr lang="en-US" sz="28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SYLLABLES!!</a:t>
            </a:r>
          </a:p>
          <a:p>
            <a:pPr algn="ctr"/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By Debbie </a:t>
            </a:r>
            <a:r>
              <a:rPr lang="en-US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Rickards</a:t>
            </a:r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Tim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time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fin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fine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win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wine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rip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ripe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scrap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scrape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rat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Sid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side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twin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twine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bath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bathe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4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438400"/>
            <a:ext cx="7848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Vowel + Consonant + silent e</a:t>
            </a: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The first vowel is usually long          and the final  e  is silent.</a:t>
            </a:r>
          </a:p>
        </p:txBody>
      </p:sp>
      <p:sp>
        <p:nvSpPr>
          <p:cNvPr id="2" name="Oval 1"/>
          <p:cNvSpPr/>
          <p:nvPr/>
        </p:nvSpPr>
        <p:spPr>
          <a:xfrm>
            <a:off x="4778992" y="4577688"/>
            <a:ext cx="609600" cy="6096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cub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cube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pet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Pete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rid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ride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con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cone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dud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dude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bit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bite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kit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kite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rob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robe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rod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rode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hop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hope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0796" y="2243365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cape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tale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same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flute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plate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mop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mope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not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note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shin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shine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slid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slide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slim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slime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strip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stripe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glob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globe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fat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fate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us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use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dim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dime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0796" y="2243365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grape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home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bride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pride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rode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grip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gripe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cloth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clothe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cop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cope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fad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fade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din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dine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slop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slope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plum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plume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plan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plane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van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vane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pop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pope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hat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hate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4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pal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pale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cod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code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crud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crude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mad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made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tam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tame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sham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shame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man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mane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mat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mate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spin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spine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tub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tube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Sam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same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can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cane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tap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tape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CLOSED to</a:t>
            </a:r>
          </a:p>
          <a:p>
            <a:pPr algn="ctr"/>
            <a:r>
              <a:rPr lang="en-US" sz="3600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VCe</a:t>
            </a:r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rid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+mj-lt"/>
              </a:rPr>
              <a:t>ride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373</Words>
  <Application>Microsoft Office PowerPoint</Application>
  <PresentationFormat>On-screen Show (4:3)</PresentationFormat>
  <Paragraphs>295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37</cp:revision>
  <cp:lastPrinted>2018-01-09T18:03:21Z</cp:lastPrinted>
  <dcterms:created xsi:type="dcterms:W3CDTF">2013-10-05T18:40:12Z</dcterms:created>
  <dcterms:modified xsi:type="dcterms:W3CDTF">2018-01-09T18:04:12Z</dcterms:modified>
</cp:coreProperties>
</file>