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7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  <p:sldId id="411" r:id="rId27"/>
    <p:sldId id="412" r:id="rId28"/>
    <p:sldId id="413" r:id="rId2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2E2CA0A-1028-4DD6-A290-69B4F19FC5CA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3A1984C-1600-451D-B751-57F856C99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8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6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3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5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4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47BDC-686D-427A-9649-F7801E785B7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FCDE-182D-448E-9D5E-E762BC8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U39l2PDKqSFuTM&amp;tbnid=JR9oKANNf0cwPM:&amp;ved=0CAUQjRw&amp;url=http://www.acclaimclipart.com/free_clipart_images/woman_teacher_in_a_classroom_at_the_blackboard_with_a_pointer_0521-1005-1515-3822.html&amp;ei=611QUsX2FIe5qQGIuIDYAQ&amp;bvm=bv.53537100,d.aWM&amp;psig=AFQjCNEw5sHGDSIUYL6ObTwUwtD_xkUhhg&amp;ust=138108502359243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m/url?sa=i&amp;source=images&amp;cd=&amp;cad=rja&amp;docid=ksZo_iVo2IMG0M&amp;tbnid=BLeQTXJGVXOyzM:&amp;ved=0CAgQjRwwAA&amp;url=http://feaginlist.blogspot.com/2013/04/teaching-writing-at-letc.html&amp;ei=sF1QUvXqFYfwrQGV-oC4AQ&amp;psig=AFQjCNHtNd2m_VTibj7wbADLYiVxdY0GSw&amp;ust=138108497640354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cclaimclipart.com/free_clipart_images/woman_teacher_in_a_classroom_at_the_blackboard_with_a_pointer_0521-1005-1515-3822_SM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60" y="76200"/>
            <a:ext cx="7696200" cy="679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685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SYLLABLE TYPES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7504" y="5105400"/>
            <a:ext cx="4724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Closed &amp; </a:t>
            </a:r>
            <a:r>
              <a:rPr lang="en-US" sz="2800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VCe</a:t>
            </a:r>
            <a:r>
              <a:rPr lang="en-US" sz="28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 Multi-Syllable Words</a:t>
            </a:r>
          </a:p>
          <a:p>
            <a:pPr algn="ctr"/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By Debbie </a:t>
            </a:r>
            <a:r>
              <a:rPr lang="en-US" b="1" dirty="0" err="1" smtClean="0">
                <a:solidFill>
                  <a:srgbClr val="006600"/>
                </a:solidFill>
                <a:latin typeface="Arial Black" panose="020B0A04020102020204" pitchFamily="34" charset="0"/>
              </a:rPr>
              <a:t>Rickards</a:t>
            </a:r>
            <a:endParaRPr lang="en-US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hem		line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hemline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		bine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combine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crete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concrete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mune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commune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pute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compute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plete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complete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ded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ic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    ate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dedicate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in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clude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include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ob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lig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 ate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obligate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be		came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became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		cave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concave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dis	</a:t>
            </a:r>
            <a:r>
              <a:rPr lang="en-US" sz="6000" dirty="0">
                <a:solidFill>
                  <a:schemeClr val="bg1"/>
                </a:solidFill>
                <a:latin typeface="Modern No. 20" panose="02070704070505020303" pitchFamily="18" charset="0"/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place 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ment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displacement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		fine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confine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	pen    sate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compensate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min 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im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  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ize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minimize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in    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com </a:t>
            </a:r>
            <a:r>
              <a:rPr lang="en-US" sz="6000" dirty="0">
                <a:solidFill>
                  <a:schemeClr val="bg1"/>
                </a:solidFill>
                <a:latin typeface="Modern No. 20" panose="02070704070505020303" pitchFamily="18" charset="0"/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plete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incomplete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bap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tize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baptize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fas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</a:t>
            </a:r>
            <a:r>
              <a:rPr lang="en-US" sz="6000" dirty="0">
                <a:solidFill>
                  <a:schemeClr val="bg1"/>
                </a:solidFill>
                <a:latin typeface="Modern No. 20" panose="02070704070505020303" pitchFamily="18" charset="0"/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cin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   ate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fascinate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frus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trate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frustrate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dis   ad   van  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tage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disadvantage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ig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nite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ignite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lime		stone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limestone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	tem 	plate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contemplate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cas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	cade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cascade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ill	us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trate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illustrate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	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fis</a:t>
            </a:r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	   </a:t>
            </a:r>
            <a:r>
              <a:rPr lang="en-US" sz="6000" dirty="0" err="1" smtClean="0">
                <a:solidFill>
                  <a:schemeClr val="bg1"/>
                </a:solidFill>
                <a:latin typeface="Modern No. 20" panose="02070704070505020303" pitchFamily="18" charset="0"/>
              </a:rPr>
              <a:t>cate</a:t>
            </a:r>
            <a:endParaRPr lang="en-US" sz="6000" dirty="0" smtClean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confiscate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T6lLBJFb6o/UWsE-QZY7YI/AAAAAAAAAC8/X5gJq4RC5O4/s1600/school_chalkboard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7699" r="7011" b="8841"/>
          <a:stretch/>
        </p:blipFill>
        <p:spPr bwMode="auto">
          <a:xfrm>
            <a:off x="286603" y="1487606"/>
            <a:ext cx="8625386" cy="4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1627" y="281758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MULTI-SYLLABLE WORDS</a:t>
            </a:r>
            <a:endParaRPr lang="en-US" sz="3600" b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1988" y="2438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back		stroke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Modern No. 20" panose="02070704070505020303" pitchFamily="18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backstroke</a:t>
            </a:r>
          </a:p>
          <a:p>
            <a:pPr algn="ctr"/>
            <a:endParaRPr lang="en-US" sz="4400" dirty="0" smtClean="0">
              <a:solidFill>
                <a:schemeClr val="bg1"/>
              </a:solidFill>
              <a:latin typeface="Missy BT" panose="030805020203020202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98</Words>
  <Application>Microsoft Office PowerPoint</Application>
  <PresentationFormat>On-screen Show (4:3)</PresentationFormat>
  <Paragraphs>112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47</cp:revision>
  <cp:lastPrinted>2018-01-15T18:12:42Z</cp:lastPrinted>
  <dcterms:created xsi:type="dcterms:W3CDTF">2013-10-05T18:40:12Z</dcterms:created>
  <dcterms:modified xsi:type="dcterms:W3CDTF">2018-01-15T18:13:36Z</dcterms:modified>
</cp:coreProperties>
</file>