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7BDC-686D-427A-9649-F7801E785B7E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39l2PDKqSFuTM&amp;tbnid=JR9oKANNf0cwPM:&amp;ved=0CAUQjRw&amp;url=http://www.acclaimclipart.com/free_clipart_images/woman_teacher_in_a_classroom_at_the_blackboard_with_a_pointer_0521-1005-1515-3822.html&amp;ei=611QUsX2FIe5qQGIuIDYAQ&amp;bvm=bv.53537100,d.aWM&amp;psig=AFQjCNEw5sHGDSIUYL6ObTwUwtD_xkUhhg&amp;ust=1381085023592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cclaimclipart.com/free_clipart_images/woman_teacher_in_a_classroom_at_the_blackboard_with_a_pointer_0521-1005-1515-3822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0" y="76200"/>
            <a:ext cx="7696200" cy="679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SYLLABLE TYPES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504" y="5105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</a:p>
          <a:p>
            <a:pPr algn="ctr"/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By Debbie </a:t>
            </a:r>
            <a:r>
              <a:rPr lang="en-US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Rickards</a:t>
            </a:r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pret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zel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pretzel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pil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grim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pilgrim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212588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rupt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disrupt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splen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did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splendid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spot		less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spotless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cam		pus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campus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mus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tang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mustang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cut		back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cutback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ab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duct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abduct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sun		lamp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sunlamp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6579" y="2133600"/>
            <a:ext cx="6477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closed syllable has a single vowel followed by one or more consonants.  The vowel is usually short.</a:t>
            </a:r>
          </a:p>
        </p:txBody>
      </p:sp>
    </p:spTree>
    <p:extLst>
      <p:ext uri="{BB962C8B-B14F-4D97-AF65-F5344CB8AC3E}">
        <p14:creationId xmlns:p14="http://schemas.microsoft.com/office/powerpoint/2010/main" val="10315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bash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ful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bashful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bank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rupt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bankrupt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		bum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album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big		wig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bigwig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		zip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unzip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pump		kin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pumpkin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rus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tic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rustic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mis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trust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mistrust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2860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struct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instruct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sult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0796" y="224336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cab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cob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cub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cap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cup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		gust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disgust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sub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submit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cul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prit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culprit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up		lift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uplift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sult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insult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1516" y="23622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		tan		</a:t>
            </a:r>
            <a:r>
              <a:rPr lang="en-US" sz="6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bul</a:t>
            </a:r>
            <a:endParaRPr lang="en-US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stanbul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098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fat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fan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fun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fast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fell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9713" y="20574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pack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pest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pug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pill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9713" y="20574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shack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spell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chop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trick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9713" y="20574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blast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flock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rust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crank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133600"/>
            <a:ext cx="6477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 longer words,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divide between the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consonants.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kid		nap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kidnap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156</Words>
  <Application>Microsoft Office PowerPoint</Application>
  <PresentationFormat>On-screen Show (4:3)</PresentationFormat>
  <Paragraphs>148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36</cp:revision>
  <dcterms:created xsi:type="dcterms:W3CDTF">2013-10-05T18:40:12Z</dcterms:created>
  <dcterms:modified xsi:type="dcterms:W3CDTF">2017-11-27T14:02:41Z</dcterms:modified>
</cp:coreProperties>
</file>